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4F96-CB31-46A5-8393-ADA66F2BDBCE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C75C-7146-4E32-9F94-8EFFFE1F1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07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4F96-CB31-46A5-8393-ADA66F2BDBCE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C75C-7146-4E32-9F94-8EFFFE1F1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63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4F96-CB31-46A5-8393-ADA66F2BDBCE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C75C-7146-4E32-9F94-8EFFFE1F1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65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4F96-CB31-46A5-8393-ADA66F2BDBCE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C75C-7146-4E32-9F94-8EFFFE1F1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07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4F96-CB31-46A5-8393-ADA66F2BDBCE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C75C-7146-4E32-9F94-8EFFFE1F1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32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4F96-CB31-46A5-8393-ADA66F2BDBCE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C75C-7146-4E32-9F94-8EFFFE1F1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00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4F96-CB31-46A5-8393-ADA66F2BDBCE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C75C-7146-4E32-9F94-8EFFFE1F1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67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4F96-CB31-46A5-8393-ADA66F2BDBCE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C75C-7146-4E32-9F94-8EFFFE1F1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51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4F96-CB31-46A5-8393-ADA66F2BDBCE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C75C-7146-4E32-9F94-8EFFFE1F1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55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4F96-CB31-46A5-8393-ADA66F2BDBCE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C75C-7146-4E32-9F94-8EFFFE1F1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34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4F96-CB31-46A5-8393-ADA66F2BDBCE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C75C-7146-4E32-9F94-8EFFFE1F1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48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04F96-CB31-46A5-8393-ADA66F2BDBCE}" type="datetimeFigureOut">
              <a:rPr kumimoji="1" lang="ja-JP" altLang="en-US" smtClean="0"/>
              <a:t>2019/1/30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EC75C-7146-4E32-9F94-8EFFFE1F19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82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31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63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11"/>
            <a:ext cx="9144000" cy="663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3077"/>
            <a:ext cx="9154259" cy="6684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3076"/>
            <a:ext cx="9169152" cy="6684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16768"/>
            <a:ext cx="9169152" cy="667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16768"/>
            <a:ext cx="9178462" cy="663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5" y="-16768"/>
            <a:ext cx="9137903" cy="665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" y="-16769"/>
            <a:ext cx="9147921" cy="66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5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Ushizawa</dc:creator>
  <cp:lastModifiedBy>Ushizawa</cp:lastModifiedBy>
  <cp:revision>3</cp:revision>
  <dcterms:created xsi:type="dcterms:W3CDTF">2019-01-30T13:54:32Z</dcterms:created>
  <dcterms:modified xsi:type="dcterms:W3CDTF">2019-01-30T14:21:23Z</dcterms:modified>
</cp:coreProperties>
</file>